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4630400" cy="8229600"/>
  <p:notesSz cx="8229600" cy="14630400"/>
  <p:embeddedFontLst>
    <p:embeddedFont>
      <p:font typeface="Libre Baskerville" panose="020B0604020202020204" charset="0"/>
      <p:regular r:id="rId6"/>
    </p:embeddedFont>
    <p:embeddedFont>
      <p:font typeface="Open Sans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623B2A"/>
    <a:srgbClr val="C39367"/>
    <a:srgbClr val="8D46C2"/>
    <a:srgbClr val="FB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75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33687" y="163240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E04E39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С Днём Рождения!</a:t>
            </a:r>
            <a:endParaRPr lang="en-US" sz="445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788577" y="3439121"/>
            <a:ext cx="818185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E04E39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Поздравляем с Днём Рождения! Пусть этот день будет наполнен радостью. Желаем исполнения всех самых заветных желаний и ярких моментов.</a:t>
            </a:r>
            <a:endParaRPr lang="en-US" sz="280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80190" y="544246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125A84E-89B5-5D92-AAAE-7CF88E8AC108}"/>
              </a:ext>
            </a:extLst>
          </p:cNvPr>
          <p:cNvSpPr/>
          <p:nvPr/>
        </p:nvSpPr>
        <p:spPr>
          <a:xfrm>
            <a:off x="12185150" y="7068620"/>
            <a:ext cx="2363056" cy="1089061"/>
          </a:xfrm>
          <a:prstGeom prst="rect">
            <a:avLst/>
          </a:prstGeom>
          <a:solidFill>
            <a:srgbClr val="FBFAFF"/>
          </a:solidFill>
          <a:ln>
            <a:solidFill>
              <a:srgbClr val="FBF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6873" y="6774426"/>
            <a:ext cx="1455174" cy="14551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0154"/>
            <a:ext cx="57779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E04E39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Наши Поздравления</a:t>
            </a:r>
            <a:endParaRPr lang="en-US" sz="445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47547" y="21093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4E39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От всей души</a:t>
            </a:r>
            <a:endParaRPr lang="en-US" sz="220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63442" y="293107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4E39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Поздравляем тебя с этим замечательным днём! Желаем крепкого здоровья, безграничного счастья и успехов во всём.</a:t>
            </a:r>
            <a:endParaRPr lang="en-US" sz="175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4871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04E39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Всего наилучшего</a:t>
            </a:r>
            <a:endParaRPr lang="en-US" sz="220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3441" y="5452154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04E39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Пусть в твоей жизни будет больше ярких и запоминающихся событий, верных друзей и искренней любви!</a:t>
            </a:r>
            <a:endParaRPr lang="en-US" sz="175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FCFC04F-01AD-B5FB-206B-4833661E5DA4}"/>
              </a:ext>
            </a:extLst>
          </p:cNvPr>
          <p:cNvSpPr/>
          <p:nvPr/>
        </p:nvSpPr>
        <p:spPr>
          <a:xfrm>
            <a:off x="12185150" y="7068620"/>
            <a:ext cx="2363056" cy="1089061"/>
          </a:xfrm>
          <a:prstGeom prst="rect">
            <a:avLst/>
          </a:prstGeom>
          <a:solidFill>
            <a:srgbClr val="FBFAFF"/>
          </a:solidFill>
          <a:ln>
            <a:solidFill>
              <a:srgbClr val="FBF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033" y="6833419"/>
            <a:ext cx="1396180" cy="1396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73" y="1540265"/>
            <a:ext cx="5751729" cy="473671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5689" y="324208"/>
            <a:ext cx="75121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E04E39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Ещё Раз С Днём Рождения!</a:t>
            </a:r>
            <a:endParaRPr lang="en-US" sz="4450" dirty="0">
              <a:solidFill>
                <a:srgbClr val="E04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42F9360-0C71-CC43-1F43-981F9DD13C0B}"/>
              </a:ext>
            </a:extLst>
          </p:cNvPr>
          <p:cNvSpPr/>
          <p:nvPr/>
        </p:nvSpPr>
        <p:spPr>
          <a:xfrm>
            <a:off x="12185150" y="7068620"/>
            <a:ext cx="2363056" cy="1089061"/>
          </a:xfrm>
          <a:prstGeom prst="rect">
            <a:avLst/>
          </a:prstGeom>
          <a:solidFill>
            <a:srgbClr val="FBFAFF"/>
          </a:solidFill>
          <a:ln>
            <a:solidFill>
              <a:srgbClr val="FBF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26013" y="232386"/>
            <a:ext cx="4866967" cy="6449188"/>
          </a:xfrm>
          <a:prstGeom prst="rect">
            <a:avLst/>
          </a:prstGeom>
          <a:solidFill>
            <a:srgbClr val="E04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468" y="6800862"/>
            <a:ext cx="1428738" cy="142873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26716" y="1845354"/>
            <a:ext cx="73152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коллектива в день рожденья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наши поздравленья!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чудесный праздник Вам желаем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Цветов, улыбок, теплоты,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лишний раз напоминаем,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прекрасны и мудры!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ангел бережет от бед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силы даст на много лет.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не подводит пусть,</a:t>
            </a:r>
          </a:p>
          <a:p>
            <a:r>
              <a:rPr lang="ru-RU" sz="2800" dirty="0">
                <a:solidFill>
                  <a:srgbClr val="E04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сердца не коснется грусть!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2" y="232386"/>
            <a:ext cx="5017383" cy="6449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108</TotalTime>
  <Words>131</Words>
  <Application>Microsoft Office PowerPoint</Application>
  <PresentationFormat>Произвольный</PresentationFormat>
  <Paragraphs>21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Times New Roman</vt:lpstr>
      <vt:lpstr>Arial</vt:lpstr>
      <vt:lpstr>Libre Baskerville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Росреестр</cp:lastModifiedBy>
  <cp:revision>8</cp:revision>
  <dcterms:created xsi:type="dcterms:W3CDTF">2025-03-21T17:09:22Z</dcterms:created>
  <dcterms:modified xsi:type="dcterms:W3CDTF">2025-04-04T07:24:24Z</dcterms:modified>
</cp:coreProperties>
</file>